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18"/>
  </p:notesMasterIdLst>
  <p:handoutMasterIdLst>
    <p:handoutMasterId r:id="rId19"/>
  </p:handoutMasterIdLst>
  <p:sldIdLst>
    <p:sldId id="510" r:id="rId4"/>
    <p:sldId id="366" r:id="rId5"/>
    <p:sldId id="394" r:id="rId6"/>
    <p:sldId id="398" r:id="rId7"/>
    <p:sldId id="399" r:id="rId8"/>
    <p:sldId id="406" r:id="rId9"/>
    <p:sldId id="400" r:id="rId10"/>
    <p:sldId id="401" r:id="rId11"/>
    <p:sldId id="402" r:id="rId12"/>
    <p:sldId id="407" r:id="rId13"/>
    <p:sldId id="404" r:id="rId14"/>
    <p:sldId id="403" r:id="rId15"/>
    <p:sldId id="405" r:id="rId16"/>
    <p:sldId id="260" r:id="rId17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3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2373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1653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2" r:id="rId3"/>
    <p:sldLayoutId id="2147483753" r:id="rId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48330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803696"/>
            <a:ext cx="121920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Example 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521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1114468" cy="6016099"/>
          </a:xfrm>
        </p:spPr>
        <p:txBody>
          <a:bodyPr/>
          <a:lstStyle/>
          <a:p>
            <a:pPr algn="l"/>
            <a:r>
              <a:rPr lang="en-IN" sz="2800" dirty="0"/>
              <a:t>class Example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   </a:t>
            </a:r>
            <a:r>
              <a:rPr lang="en-IN" sz="2800" dirty="0" err="1"/>
              <a:t>int</a:t>
            </a:r>
            <a:r>
              <a:rPr lang="en-IN" sz="2800" dirty="0"/>
              <a:t> a, b;</a:t>
            </a:r>
            <a:br>
              <a:rPr lang="en-IN" sz="2800" dirty="0"/>
            </a:br>
            <a:r>
              <a:rPr lang="en-IN" sz="2800" dirty="0"/>
              <a:t>public:</a:t>
            </a:r>
            <a:br>
              <a:rPr lang="en-IN" sz="2800" dirty="0"/>
            </a:br>
            <a:r>
              <a:rPr lang="en-IN" sz="2800" dirty="0"/>
              <a:t>    Example(</a:t>
            </a:r>
            <a:r>
              <a:rPr lang="en-IN" sz="2800" dirty="0" err="1"/>
              <a:t>int</a:t>
            </a:r>
            <a:r>
              <a:rPr lang="en-IN" sz="2800" dirty="0"/>
              <a:t> x, </a:t>
            </a:r>
            <a:r>
              <a:rPr lang="en-IN" sz="2800" dirty="0" err="1"/>
              <a:t>int</a:t>
            </a:r>
            <a:r>
              <a:rPr lang="en-IN" sz="2800" dirty="0"/>
              <a:t> y)</a:t>
            </a:r>
            <a:br>
              <a:rPr lang="en-IN" sz="2800" dirty="0"/>
            </a:br>
            <a:r>
              <a:rPr lang="en-IN" sz="2800" dirty="0"/>
              <a:t>    {</a:t>
            </a:r>
            <a:br>
              <a:rPr lang="en-IN" sz="2800" dirty="0"/>
            </a:br>
            <a:r>
              <a:rPr lang="en-IN" sz="2800" dirty="0"/>
              <a:t>        </a:t>
            </a:r>
            <a:r>
              <a:rPr lang="en-IN" sz="2800" dirty="0" err="1"/>
              <a:t>cout</a:t>
            </a:r>
            <a:r>
              <a:rPr lang="en-IN" sz="2800" dirty="0"/>
              <a:t> &lt;&lt; "Base class";</a:t>
            </a:r>
            <a:br>
              <a:rPr lang="en-IN" sz="2800" dirty="0"/>
            </a:br>
            <a:r>
              <a:rPr lang="en-IN" sz="2800" dirty="0"/>
              <a:t>        a = x;</a:t>
            </a:r>
            <a:br>
              <a:rPr lang="en-IN" sz="2800" dirty="0"/>
            </a:br>
            <a:r>
              <a:rPr lang="en-IN" sz="2800" dirty="0"/>
              <a:t>        b = y;</a:t>
            </a:r>
            <a:br>
              <a:rPr lang="en-IN" sz="2800" dirty="0"/>
            </a:br>
            <a:r>
              <a:rPr lang="en-IN" sz="2800" dirty="0"/>
              <a:t>    }</a:t>
            </a:r>
            <a:br>
              <a:rPr lang="en-IN" sz="2800" dirty="0"/>
            </a:br>
            <a:r>
              <a:rPr lang="en-IN" sz="2800" dirty="0"/>
              <a:t>    void display()</a:t>
            </a:r>
            <a:br>
              <a:rPr lang="en-IN" sz="2800" dirty="0"/>
            </a:br>
            <a:r>
              <a:rPr lang="en-IN" sz="2800" dirty="0"/>
              <a:t>    {</a:t>
            </a:r>
            <a:br>
              <a:rPr lang="en-IN" sz="2800" dirty="0"/>
            </a:br>
            <a:r>
              <a:rPr lang="en-IN" sz="2800" dirty="0"/>
              <a:t>        </a:t>
            </a:r>
            <a:r>
              <a:rPr lang="en-IN" sz="2800" dirty="0" err="1"/>
              <a:t>cout</a:t>
            </a:r>
            <a:r>
              <a:rPr lang="en-IN" sz="2800" dirty="0"/>
              <a:t> &lt;&lt; a &lt;&lt; " " &lt;&lt; b &lt;&lt; </a:t>
            </a:r>
            <a:r>
              <a:rPr lang="en-IN" sz="2800" dirty="0" err="1"/>
              <a:t>endl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    }</a:t>
            </a:r>
            <a:br>
              <a:rPr lang="en-IN" sz="2800" dirty="0"/>
            </a:br>
            <a:r>
              <a:rPr lang="en-IN" sz="28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91914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/>
              <a:t>class Sample : public Example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public:</a:t>
            </a:r>
          </a:p>
          <a:p>
            <a:pPr algn="l"/>
            <a:r>
              <a:rPr lang="en-IN" sz="3200" dirty="0"/>
              <a:t>    Sample(</a:t>
            </a:r>
            <a:r>
              <a:rPr lang="en-IN" sz="3200" dirty="0" err="1"/>
              <a:t>int</a:t>
            </a:r>
            <a:r>
              <a:rPr lang="en-IN" sz="3200" dirty="0"/>
              <a:t> m, </a:t>
            </a:r>
            <a:r>
              <a:rPr lang="en-IN" sz="3200" dirty="0" err="1"/>
              <a:t>int</a:t>
            </a:r>
            <a:r>
              <a:rPr lang="en-IN" sz="3200" dirty="0"/>
              <a:t> n) : Example(m, n)</a:t>
            </a:r>
          </a:p>
          <a:p>
            <a:pPr algn="l"/>
            <a:r>
              <a:rPr lang="en-IN" sz="3200" dirty="0"/>
              <a:t>    {</a:t>
            </a:r>
          </a:p>
          <a:p>
            <a:pPr algn="l"/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nDerived</a:t>
            </a:r>
            <a:r>
              <a:rPr lang="en-IN" sz="3200" dirty="0"/>
              <a:t> class";</a:t>
            </a:r>
          </a:p>
          <a:p>
            <a:pPr algn="l"/>
            <a:r>
              <a:rPr lang="en-IN" sz="3200" dirty="0"/>
              <a:t>    }</a:t>
            </a:r>
          </a:p>
          <a:p>
            <a:pPr algn="l"/>
            <a:r>
              <a:rPr lang="en-IN" sz="3200" dirty="0"/>
              <a:t>};</a:t>
            </a:r>
          </a:p>
          <a:p>
            <a:pPr marL="0" indent="0" algn="l">
              <a:buNone/>
            </a:pP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77944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94127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Sample S(10, 20);</a:t>
            </a:r>
          </a:p>
          <a:p>
            <a:pPr algn="l"/>
            <a:r>
              <a:rPr lang="en-IN" sz="3200" dirty="0"/>
              <a:t>    </a:t>
            </a:r>
            <a:r>
              <a:rPr lang="en-IN" sz="3200" dirty="0" err="1"/>
              <a:t>S.display</a:t>
            </a:r>
            <a:r>
              <a:rPr lang="en-IN" sz="3200" dirty="0"/>
              <a:t>();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Parameterized constructor of base class</a:t>
            </a:r>
          </a:p>
          <a:p>
            <a:pPr algn="l"/>
            <a:r>
              <a:rPr lang="en-IN" sz="3200" dirty="0"/>
              <a:t>Child Class Constructor</a:t>
            </a:r>
          </a:p>
          <a:p>
            <a:pPr algn="l"/>
            <a:r>
              <a:rPr lang="en-IN" sz="3200" dirty="0"/>
              <a:t>The height: 10</a:t>
            </a:r>
          </a:p>
          <a:p>
            <a:pPr marL="0" indent="0" algn="l">
              <a:buNone/>
            </a:pP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099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526697"/>
            <a:ext cx="1219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How to access parametrized constructor of the base class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2708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l"/>
            <a:r>
              <a:rPr lang="en-IN" sz="3200" dirty="0"/>
              <a:t>class Father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</a:t>
            </a:r>
            <a:r>
              <a:rPr lang="en-IN" sz="3200" dirty="0" err="1"/>
              <a:t>int</a:t>
            </a:r>
            <a:r>
              <a:rPr lang="en-IN" sz="3200" dirty="0"/>
              <a:t> height;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Father(</a:t>
            </a:r>
            <a:r>
              <a:rPr lang="en-IN" sz="3200" dirty="0" err="1"/>
              <a:t>int</a:t>
            </a:r>
            <a:r>
              <a:rPr lang="en-IN" sz="3200" dirty="0"/>
              <a:t> h)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"Parameterized constructor of base class"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       height = h;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height:" &lt;&lt; height;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5382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/>
              <a:t>class Child : public Father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public:</a:t>
            </a:r>
          </a:p>
          <a:p>
            <a:pPr algn="l"/>
            <a:r>
              <a:rPr lang="en-IN" sz="3200" dirty="0"/>
              <a:t>    Child(</a:t>
            </a:r>
            <a:r>
              <a:rPr lang="en-IN" sz="3200" dirty="0" err="1"/>
              <a:t>int</a:t>
            </a:r>
            <a:r>
              <a:rPr lang="en-IN" sz="3200" dirty="0"/>
              <a:t> x) : Father(x)</a:t>
            </a:r>
          </a:p>
          <a:p>
            <a:pPr algn="l"/>
            <a:r>
              <a:rPr lang="en-IN" sz="3200" dirty="0"/>
              <a:t>    {</a:t>
            </a:r>
          </a:p>
          <a:p>
            <a:pPr algn="l"/>
            <a:r>
              <a:rPr lang="en-IN" sz="3200" dirty="0"/>
              <a:t>    }</a:t>
            </a:r>
          </a:p>
          <a:p>
            <a:pPr algn="l"/>
            <a:r>
              <a:rPr lang="en-IN" sz="3200" dirty="0"/>
              <a:t>};</a:t>
            </a:r>
          </a:p>
          <a:p>
            <a:pPr marL="0" indent="0" algn="l">
              <a:buNone/>
            </a:pP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0447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Child C1(10);</a:t>
            </a:r>
          </a:p>
          <a:p>
            <a:pPr algn="l"/>
            <a:r>
              <a:rPr lang="en-IN" sz="3200" dirty="0"/>
              <a:t>}</a:t>
            </a:r>
          </a:p>
          <a:p>
            <a:pPr marL="0" indent="0" algn="l">
              <a:buNone/>
            </a:pPr>
            <a:endParaRPr lang="en-US" sz="3200" dirty="0"/>
          </a:p>
          <a:p>
            <a:pPr marL="0" indent="0" algn="l">
              <a:buNone/>
            </a:pPr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Parameterized constructor of base class        </a:t>
            </a:r>
          </a:p>
          <a:p>
            <a:pPr algn="l"/>
            <a:r>
              <a:rPr lang="en-IN" sz="3200" dirty="0"/>
              <a:t>The height:10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17890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803696"/>
            <a:ext cx="121920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Example 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4588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/>
              <a:t>class Father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protected:</a:t>
            </a:r>
            <a:br>
              <a:rPr lang="en-IN" sz="3200" dirty="0"/>
            </a:br>
            <a:r>
              <a:rPr lang="en-IN" sz="3200" dirty="0"/>
              <a:t>    </a:t>
            </a:r>
            <a:r>
              <a:rPr lang="en-IN" sz="3200" dirty="0" err="1"/>
              <a:t>int</a:t>
            </a:r>
            <a:r>
              <a:rPr lang="en-IN" sz="3200" dirty="0"/>
              <a:t> height;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Father(</a:t>
            </a:r>
            <a:r>
              <a:rPr lang="en-IN" sz="3200" dirty="0" err="1"/>
              <a:t>int</a:t>
            </a:r>
            <a:r>
              <a:rPr lang="en-IN" sz="3200" dirty="0"/>
              <a:t> h)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        height = h;</a:t>
            </a:r>
            <a:r>
              <a:rPr lang="en-IN" sz="2400" dirty="0"/>
              <a:t> </a:t>
            </a:r>
            <a:br>
              <a:rPr lang="en-IN" sz="2400" dirty="0"/>
            </a:br>
            <a:r>
              <a:rPr lang="en-IN" sz="2400" dirty="0"/>
              <a:t>		</a:t>
            </a:r>
            <a:r>
              <a:rPr lang="en-IN" sz="2400" dirty="0" err="1"/>
              <a:t>cout</a:t>
            </a:r>
            <a:r>
              <a:rPr lang="en-IN" sz="2400" dirty="0"/>
              <a:t> &lt;&lt; "Parameterized constructor of base class" &lt;&lt; </a:t>
            </a:r>
            <a:r>
              <a:rPr lang="en-IN" sz="2400" dirty="0" err="1"/>
              <a:t>endl</a:t>
            </a:r>
            <a:r>
              <a:rPr lang="en-IN" sz="2400" dirty="0"/>
              <a:t>;</a:t>
            </a:r>
            <a:endParaRPr lang="en-IN" sz="3200" dirty="0"/>
          </a:p>
          <a:p>
            <a:pPr algn="l"/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  <a:p>
            <a:pPr marL="0" indent="0" algn="l">
              <a:buNone/>
            </a:pP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78639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961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/>
              <a:t>class Child : public Father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Child(</a:t>
            </a:r>
            <a:r>
              <a:rPr lang="en-IN" sz="3200" dirty="0" err="1"/>
              <a:t>int</a:t>
            </a:r>
            <a:r>
              <a:rPr lang="en-IN" sz="3200" dirty="0"/>
              <a:t> x) : Father(x)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"Child Class Constructor "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    void display()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height: " &lt;&lt; height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4610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17275"/>
            <a:ext cx="10947042" cy="4650939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Child C1(10);</a:t>
            </a:r>
            <a:br>
              <a:rPr lang="en-IN" sz="3200" dirty="0"/>
            </a:br>
            <a:r>
              <a:rPr lang="en-IN" sz="3200" dirty="0"/>
              <a:t>    C1.display();</a:t>
            </a:r>
            <a:br>
              <a:rPr lang="en-IN" sz="3200" dirty="0"/>
            </a:br>
            <a:r>
              <a:rPr lang="en-IN" sz="3200" dirty="0"/>
              <a:t>}</a:t>
            </a:r>
            <a:br>
              <a:rPr lang="en-IN" sz="3200" dirty="0"/>
            </a:br>
            <a:r>
              <a:rPr lang="en-US" sz="3200" dirty="0"/>
              <a:t>Output:</a:t>
            </a:r>
            <a:br>
              <a:rPr lang="en-US" sz="3200" dirty="0"/>
            </a:br>
            <a:r>
              <a:rPr lang="en-IN" sz="3200" dirty="0"/>
              <a:t>Parameterized constructor of base class        </a:t>
            </a:r>
            <a:br>
              <a:rPr lang="en-IN" sz="3200" dirty="0"/>
            </a:br>
            <a:r>
              <a:rPr lang="en-IN" sz="3200" dirty="0"/>
              <a:t>Child Class Constructor</a:t>
            </a:r>
            <a:br>
              <a:rPr lang="en-IN" sz="3200" dirty="0"/>
            </a:br>
            <a:r>
              <a:rPr lang="en-IN" sz="3200" dirty="0"/>
              <a:t>The height: 10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952339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4988</TotalTime>
  <Words>424</Words>
  <Application>Microsoft Office PowerPoint</Application>
  <PresentationFormat>Widescreen</PresentationFormat>
  <Paragraphs>44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284</cp:revision>
  <dcterms:created xsi:type="dcterms:W3CDTF">2018-04-24T17:14:44Z</dcterms:created>
  <dcterms:modified xsi:type="dcterms:W3CDTF">2023-03-17T09:31:37Z</dcterms:modified>
</cp:coreProperties>
</file>

<file path=docProps/thumbnail.jpeg>
</file>